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60" r:id="rId4"/>
    <p:sldId id="261" r:id="rId5"/>
    <p:sldId id="262" r:id="rId6"/>
    <p:sldId id="267" r:id="rId7"/>
    <p:sldId id="274" r:id="rId8"/>
    <p:sldId id="270" r:id="rId9"/>
    <p:sldId id="275" r:id="rId10"/>
    <p:sldId id="276" r:id="rId11"/>
    <p:sldId id="268" r:id="rId12"/>
    <p:sldId id="280" r:id="rId13"/>
    <p:sldId id="273" r:id="rId14"/>
    <p:sldId id="266" r:id="rId15"/>
    <p:sldId id="265" r:id="rId16"/>
    <p:sldId id="271" r:id="rId17"/>
    <p:sldId id="278" r:id="rId18"/>
    <p:sldId id="272" r:id="rId19"/>
    <p:sldId id="277" r:id="rId20"/>
    <p:sldId id="279" r:id="rId21"/>
  </p:sldIdLst>
  <p:sldSz cx="6858000" cy="9906000" type="A4"/>
  <p:notesSz cx="6800850" cy="9931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009900"/>
    <a:srgbClr val="0066CC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8" d="100"/>
          <a:sy n="58" d="100"/>
        </p:scale>
        <p:origin x="2539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B4581-DF21-4D49-AA12-5441F77902B6}" type="datetimeFigureOut">
              <a:rPr lang="ru-RU" smtClean="0"/>
              <a:t>08.02.2024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8CC43-47BC-4227-9E80-8E8CDE9DE3C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9613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B4581-DF21-4D49-AA12-5441F77902B6}" type="datetimeFigureOut">
              <a:rPr lang="ru-RU" smtClean="0"/>
              <a:t>08.02.2024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8CC43-47BC-4227-9E80-8E8CDE9DE3C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8344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B4581-DF21-4D49-AA12-5441F77902B6}" type="datetimeFigureOut">
              <a:rPr lang="ru-RU" smtClean="0"/>
              <a:t>08.02.2024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8CC43-47BC-4227-9E80-8E8CDE9DE3C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2898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B4581-DF21-4D49-AA12-5441F77902B6}" type="datetimeFigureOut">
              <a:rPr lang="ru-RU" smtClean="0"/>
              <a:t>08.02.2024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8CC43-47BC-4227-9E80-8E8CDE9DE3C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6919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B4581-DF21-4D49-AA12-5441F77902B6}" type="datetimeFigureOut">
              <a:rPr lang="ru-RU" smtClean="0"/>
              <a:t>08.02.2024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8CC43-47BC-4227-9E80-8E8CDE9DE3C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0999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B4581-DF21-4D49-AA12-5441F77902B6}" type="datetimeFigureOut">
              <a:rPr lang="ru-RU" smtClean="0"/>
              <a:t>08.02.2024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8CC43-47BC-4227-9E80-8E8CDE9DE3C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8347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B4581-DF21-4D49-AA12-5441F77902B6}" type="datetimeFigureOut">
              <a:rPr lang="ru-RU" smtClean="0"/>
              <a:t>08.02.2024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8CC43-47BC-4227-9E80-8E8CDE9DE3C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0137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B4581-DF21-4D49-AA12-5441F77902B6}" type="datetimeFigureOut">
              <a:rPr lang="ru-RU" smtClean="0"/>
              <a:t>08.02.2024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8CC43-47BC-4227-9E80-8E8CDE9DE3C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99545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B4581-DF21-4D49-AA12-5441F77902B6}" type="datetimeFigureOut">
              <a:rPr lang="ru-RU" smtClean="0"/>
              <a:t>08.02.2024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8CC43-47BC-4227-9E80-8E8CDE9DE3C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590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B4581-DF21-4D49-AA12-5441F77902B6}" type="datetimeFigureOut">
              <a:rPr lang="ru-RU" smtClean="0"/>
              <a:t>08.02.2024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8CC43-47BC-4227-9E80-8E8CDE9DE3C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5932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dirty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B4581-DF21-4D49-AA12-5441F77902B6}" type="datetimeFigureOut">
              <a:rPr lang="ru-RU" smtClean="0"/>
              <a:t>08.02.2024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8CC43-47BC-4227-9E80-8E8CDE9DE3C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821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BB4581-DF21-4D49-AA12-5441F77902B6}" type="datetimeFigureOut">
              <a:rPr lang="ru-RU" smtClean="0"/>
              <a:t>08.02.2024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8CC43-47BC-4227-9E80-8E8CDE9DE3C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725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42754" y="4689566"/>
            <a:ext cx="4297680" cy="2063931"/>
          </a:xfrm>
          <a:noFill/>
        </p:spPr>
        <p:txBody>
          <a:bodyPr>
            <a:normAutofit/>
          </a:bodyPr>
          <a:lstStyle/>
          <a:p>
            <a:r>
              <a:rPr lang="ru-RU" sz="4900" b="1" dirty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ПОРТФОЛИО</a:t>
            </a:r>
            <a:br>
              <a:rPr lang="ru-RU" sz="4900" b="1" dirty="0">
                <a:solidFill>
                  <a:srgbClr val="FF6600"/>
                </a:solidFill>
              </a:rPr>
            </a:br>
            <a:r>
              <a:rPr lang="ru-RU" sz="3600" b="1" i="1" dirty="0">
                <a:solidFill>
                  <a:srgbClr val="006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i="1" dirty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ВОСПИТАТЕЛЯ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54926" y="7210697"/>
            <a:ext cx="4885507" cy="1899193"/>
          </a:xfrm>
        </p:spPr>
        <p:txBody>
          <a:bodyPr>
            <a:noAutofit/>
          </a:bodyPr>
          <a:lstStyle/>
          <a:p>
            <a:r>
              <a:rPr lang="ru-RU" sz="4800" b="1" i="1" dirty="0">
                <a:solidFill>
                  <a:srgbClr val="FF0000"/>
                </a:solidFill>
              </a:rPr>
              <a:t>Фамилия</a:t>
            </a:r>
          </a:p>
          <a:p>
            <a:r>
              <a:rPr lang="ru-RU" sz="4800" b="1" i="1" dirty="0">
                <a:solidFill>
                  <a:srgbClr val="FF0000"/>
                </a:solidFill>
              </a:rPr>
              <a:t>Имя</a:t>
            </a:r>
          </a:p>
          <a:p>
            <a:r>
              <a:rPr lang="ru-RU" sz="4800" b="1" i="1" dirty="0">
                <a:solidFill>
                  <a:srgbClr val="FF0000"/>
                </a:solidFill>
              </a:rPr>
              <a:t>Отчество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629" y="274320"/>
            <a:ext cx="3450234" cy="459875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801441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38341" y="3176451"/>
            <a:ext cx="5659481" cy="1776549"/>
          </a:xfrm>
        </p:spPr>
        <p:txBody>
          <a:bodyPr>
            <a:noAutofit/>
          </a:bodyPr>
          <a:lstStyle/>
          <a:p>
            <a:r>
              <a:rPr lang="ru-RU" sz="40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ДОСТИЖЕНИЯ ВОСПИТАННИКОВ</a:t>
            </a:r>
          </a:p>
        </p:txBody>
      </p:sp>
    </p:spTree>
    <p:extLst>
      <p:ext uri="{BB962C8B-B14F-4D97-AF65-F5344CB8AC3E}">
        <p14:creationId xmlns:p14="http://schemas.microsoft.com/office/powerpoint/2010/main" val="5513431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3850" y="2769326"/>
            <a:ext cx="5956663" cy="2704011"/>
          </a:xfrm>
        </p:spPr>
        <p:txBody>
          <a:bodyPr>
            <a:normAutofit/>
          </a:bodyPr>
          <a:lstStyle/>
          <a:p>
            <a:r>
              <a:rPr lang="ru-RU" sz="44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МЕТОДИЧЕСКАЯ КОПИЛКА</a:t>
            </a:r>
          </a:p>
        </p:txBody>
      </p:sp>
    </p:spTree>
    <p:extLst>
      <p:ext uri="{BB962C8B-B14F-4D97-AF65-F5344CB8AC3E}">
        <p14:creationId xmlns:p14="http://schemas.microsoft.com/office/powerpoint/2010/main" val="29564862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43548" y="3487785"/>
            <a:ext cx="4614452" cy="1750421"/>
          </a:xfrm>
        </p:spPr>
        <p:txBody>
          <a:bodyPr>
            <a:normAutofit/>
          </a:bodyPr>
          <a:lstStyle/>
          <a:p>
            <a:r>
              <a:rPr lang="ru-RU" sz="4800" b="1" i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Воспитатель года</a:t>
            </a:r>
          </a:p>
        </p:txBody>
      </p:sp>
    </p:spTree>
    <p:extLst>
      <p:ext uri="{BB962C8B-B14F-4D97-AF65-F5344CB8AC3E}">
        <p14:creationId xmlns:p14="http://schemas.microsoft.com/office/powerpoint/2010/main" val="41377231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3851" y="2926081"/>
            <a:ext cx="5930538" cy="1672045"/>
          </a:xfrm>
        </p:spPr>
        <p:txBody>
          <a:bodyPr>
            <a:normAutofit/>
          </a:bodyPr>
          <a:lstStyle/>
          <a:p>
            <a:r>
              <a:rPr lang="ru-RU" sz="4000" b="1" i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Самообразование</a:t>
            </a:r>
            <a:r>
              <a:rPr lang="ru-RU" sz="4400" b="1" i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594701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55421" y="3252653"/>
            <a:ext cx="4109900" cy="1750421"/>
          </a:xfrm>
        </p:spPr>
        <p:txBody>
          <a:bodyPr>
            <a:normAutofit/>
          </a:bodyPr>
          <a:lstStyle/>
          <a:p>
            <a:r>
              <a:rPr lang="ru-RU" sz="5400" b="1" i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Доклады </a:t>
            </a:r>
          </a:p>
        </p:txBody>
      </p:sp>
    </p:spTree>
    <p:extLst>
      <p:ext uri="{BB962C8B-B14F-4D97-AF65-F5344CB8AC3E}">
        <p14:creationId xmlns:p14="http://schemas.microsoft.com/office/powerpoint/2010/main" val="9722853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63931" y="3252652"/>
            <a:ext cx="4937760" cy="2429691"/>
          </a:xfrm>
        </p:spPr>
        <p:txBody>
          <a:bodyPr>
            <a:normAutofit fontScale="90000"/>
          </a:bodyPr>
          <a:lstStyle/>
          <a:p>
            <a:r>
              <a:rPr lang="ru-RU" sz="5300" b="1" i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Открытые мероприятия </a:t>
            </a:r>
            <a:r>
              <a:rPr lang="ru-RU" sz="4400" b="1" i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(занятия,</a:t>
            </a:r>
            <a:br>
              <a:rPr lang="ru-RU" sz="4400" b="1" i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400" b="1" i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показы, и др.)</a:t>
            </a:r>
          </a:p>
        </p:txBody>
      </p:sp>
    </p:spTree>
    <p:extLst>
      <p:ext uri="{BB962C8B-B14F-4D97-AF65-F5344CB8AC3E}">
        <p14:creationId xmlns:p14="http://schemas.microsoft.com/office/powerpoint/2010/main" val="39251583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41863" y="3135087"/>
            <a:ext cx="5421085" cy="2416628"/>
          </a:xfrm>
        </p:spPr>
        <p:txBody>
          <a:bodyPr>
            <a:noAutofit/>
          </a:bodyPr>
          <a:lstStyle/>
          <a:p>
            <a:r>
              <a:rPr lang="ru-RU" sz="4800" b="1" i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Работа над методической</a:t>
            </a:r>
            <a:br>
              <a:rPr lang="ru-RU" sz="4800" b="1" i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800" b="1" i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темой</a:t>
            </a:r>
            <a:br>
              <a:rPr lang="ru-RU" sz="4800" b="1" i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800" b="1" i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(технология)</a:t>
            </a:r>
          </a:p>
        </p:txBody>
      </p:sp>
    </p:spTree>
    <p:extLst>
      <p:ext uri="{BB962C8B-B14F-4D97-AF65-F5344CB8AC3E}">
        <p14:creationId xmlns:p14="http://schemas.microsoft.com/office/powerpoint/2010/main" val="1553997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41863" y="3135087"/>
            <a:ext cx="5421085" cy="1750422"/>
          </a:xfrm>
        </p:spPr>
        <p:txBody>
          <a:bodyPr>
            <a:noAutofit/>
          </a:bodyPr>
          <a:lstStyle/>
          <a:p>
            <a:r>
              <a:rPr lang="ru-RU" sz="4800" b="1" i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Публикации</a:t>
            </a:r>
          </a:p>
        </p:txBody>
      </p:sp>
    </p:spTree>
    <p:extLst>
      <p:ext uri="{BB962C8B-B14F-4D97-AF65-F5344CB8AC3E}">
        <p14:creationId xmlns:p14="http://schemas.microsoft.com/office/powerpoint/2010/main" val="873918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90058" y="2926081"/>
            <a:ext cx="5068388" cy="2259873"/>
          </a:xfrm>
        </p:spPr>
        <p:txBody>
          <a:bodyPr>
            <a:normAutofit/>
          </a:bodyPr>
          <a:lstStyle/>
          <a:p>
            <a:r>
              <a:rPr lang="ru-RU" sz="5400" b="1" i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Проекты </a:t>
            </a:r>
          </a:p>
        </p:txBody>
      </p:sp>
    </p:spTree>
    <p:extLst>
      <p:ext uri="{BB962C8B-B14F-4D97-AF65-F5344CB8AC3E}">
        <p14:creationId xmlns:p14="http://schemas.microsoft.com/office/powerpoint/2010/main" val="11537561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90057" y="2926081"/>
            <a:ext cx="4911633" cy="2534194"/>
          </a:xfrm>
        </p:spPr>
        <p:txBody>
          <a:bodyPr>
            <a:normAutofit/>
          </a:bodyPr>
          <a:lstStyle/>
          <a:p>
            <a:r>
              <a:rPr lang="ru-RU" sz="4400" b="1" i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Просвещение родителей</a:t>
            </a:r>
          </a:p>
        </p:txBody>
      </p:sp>
    </p:spTree>
    <p:extLst>
      <p:ext uri="{BB962C8B-B14F-4D97-AF65-F5344CB8AC3E}">
        <p14:creationId xmlns:p14="http://schemas.microsoft.com/office/powerpoint/2010/main" val="2338058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55421" y="3252652"/>
            <a:ext cx="4109900" cy="2429691"/>
          </a:xfrm>
        </p:spPr>
        <p:txBody>
          <a:bodyPr>
            <a:normAutofit/>
          </a:bodyPr>
          <a:lstStyle/>
          <a:p>
            <a:r>
              <a:rPr lang="ru-RU" sz="54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ЛИЧНЫЕ ДАННЫЕ</a:t>
            </a:r>
          </a:p>
        </p:txBody>
      </p:sp>
    </p:spTree>
    <p:extLst>
      <p:ext uri="{BB962C8B-B14F-4D97-AF65-F5344CB8AC3E}">
        <p14:creationId xmlns:p14="http://schemas.microsoft.com/office/powerpoint/2010/main" val="33969727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41863" y="2521130"/>
            <a:ext cx="5016137" cy="2181499"/>
          </a:xfrm>
        </p:spPr>
        <p:txBody>
          <a:bodyPr>
            <a:noAutofit/>
          </a:bodyPr>
          <a:lstStyle/>
          <a:p>
            <a:br>
              <a:rPr lang="ru-RU" sz="4400" b="1" i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4400" b="1" i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4400" b="1" i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4400" b="1" i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4400" b="1" i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4400" b="1" i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4400" b="1" i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4400" b="1" i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4400" b="1" i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4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САМОАНАЛИЗ</a:t>
            </a:r>
            <a:br>
              <a:rPr lang="ru-RU" sz="44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4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САМОРАЗВИТИЕ</a:t>
            </a:r>
          </a:p>
        </p:txBody>
      </p:sp>
    </p:spTree>
    <p:extLst>
      <p:ext uri="{BB962C8B-B14F-4D97-AF65-F5344CB8AC3E}">
        <p14:creationId xmlns:p14="http://schemas.microsoft.com/office/powerpoint/2010/main" val="1986451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89610" y="2834640"/>
            <a:ext cx="5290459" cy="1867989"/>
          </a:xfrm>
        </p:spPr>
        <p:txBody>
          <a:bodyPr>
            <a:normAutofit/>
          </a:bodyPr>
          <a:lstStyle/>
          <a:p>
            <a:r>
              <a:rPr lang="ru-RU" sz="44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ОБРАЗОВАНИЕ</a:t>
            </a:r>
          </a:p>
        </p:txBody>
      </p:sp>
    </p:spTree>
    <p:extLst>
      <p:ext uri="{BB962C8B-B14F-4D97-AF65-F5344CB8AC3E}">
        <p14:creationId xmlns:p14="http://schemas.microsoft.com/office/powerpoint/2010/main" val="24751753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55421" y="3252652"/>
            <a:ext cx="4109900" cy="2429691"/>
          </a:xfrm>
        </p:spPr>
        <p:txBody>
          <a:bodyPr>
            <a:normAutofit/>
          </a:bodyPr>
          <a:lstStyle/>
          <a:p>
            <a:r>
              <a:rPr lang="ru-RU" sz="54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СТАЖ РАБОТЫ</a:t>
            </a:r>
          </a:p>
        </p:txBody>
      </p:sp>
    </p:spTree>
    <p:extLst>
      <p:ext uri="{BB962C8B-B14F-4D97-AF65-F5344CB8AC3E}">
        <p14:creationId xmlns:p14="http://schemas.microsoft.com/office/powerpoint/2010/main" val="5466736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38599" y="2704013"/>
            <a:ext cx="5306784" cy="1946366"/>
          </a:xfrm>
        </p:spPr>
        <p:txBody>
          <a:bodyPr>
            <a:normAutofit/>
          </a:bodyPr>
          <a:lstStyle/>
          <a:p>
            <a:r>
              <a:rPr lang="ru-RU" sz="40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КВАЛИФИКАЦИЯ</a:t>
            </a:r>
          </a:p>
        </p:txBody>
      </p:sp>
    </p:spTree>
    <p:extLst>
      <p:ext uri="{BB962C8B-B14F-4D97-AF65-F5344CB8AC3E}">
        <p14:creationId xmlns:p14="http://schemas.microsoft.com/office/powerpoint/2010/main" val="8824903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29245" y="3069772"/>
            <a:ext cx="4807131" cy="2351314"/>
          </a:xfrm>
        </p:spPr>
        <p:txBody>
          <a:bodyPr>
            <a:normAutofit/>
          </a:bodyPr>
          <a:lstStyle/>
          <a:p>
            <a:r>
              <a:rPr lang="ru-RU" sz="40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ПОВЫШЕНИЕ КВАЛИФИКАЦИИ</a:t>
            </a:r>
            <a:br>
              <a:rPr lang="ru-RU" sz="40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0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(КУРСЫ)</a:t>
            </a:r>
          </a:p>
        </p:txBody>
      </p:sp>
    </p:spTree>
    <p:extLst>
      <p:ext uri="{BB962C8B-B14F-4D97-AF65-F5344CB8AC3E}">
        <p14:creationId xmlns:p14="http://schemas.microsoft.com/office/powerpoint/2010/main" val="36063153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03120" y="3252652"/>
            <a:ext cx="5238206" cy="2429691"/>
          </a:xfrm>
        </p:spPr>
        <p:txBody>
          <a:bodyPr>
            <a:normAutofit/>
          </a:bodyPr>
          <a:lstStyle/>
          <a:p>
            <a:r>
              <a:rPr lang="ru-RU" sz="54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НАГРАДЫ</a:t>
            </a:r>
            <a:br>
              <a:rPr lang="ru-RU" sz="40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(ГРАМОТЫ, БЛАГОДАРНОСТИ, ДИПЛОМЫ)</a:t>
            </a:r>
          </a:p>
        </p:txBody>
      </p:sp>
    </p:spTree>
    <p:extLst>
      <p:ext uri="{BB962C8B-B14F-4D97-AF65-F5344CB8AC3E}">
        <p14:creationId xmlns:p14="http://schemas.microsoft.com/office/powerpoint/2010/main" val="13301995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55421" y="3252653"/>
            <a:ext cx="4109900" cy="2024742"/>
          </a:xfrm>
        </p:spPr>
        <p:txBody>
          <a:bodyPr>
            <a:normAutofit/>
          </a:bodyPr>
          <a:lstStyle/>
          <a:p>
            <a:r>
              <a:rPr lang="ru-RU" sz="54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РЕЙТИНГ ПЕДАГОГА</a:t>
            </a:r>
          </a:p>
        </p:txBody>
      </p:sp>
    </p:spTree>
    <p:extLst>
      <p:ext uri="{BB962C8B-B14F-4D97-AF65-F5344CB8AC3E}">
        <p14:creationId xmlns:p14="http://schemas.microsoft.com/office/powerpoint/2010/main" val="1018890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03120" y="3252652"/>
            <a:ext cx="4924697" cy="2429691"/>
          </a:xfrm>
        </p:spPr>
        <p:txBody>
          <a:bodyPr>
            <a:normAutofit/>
          </a:bodyPr>
          <a:lstStyle/>
          <a:p>
            <a:r>
              <a:rPr lang="ru-RU" sz="44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ДИАГНОСТИКА РАЗВИТИЯ ДЕТЕЙ </a:t>
            </a:r>
          </a:p>
        </p:txBody>
      </p:sp>
    </p:spTree>
    <p:extLst>
      <p:ext uri="{BB962C8B-B14F-4D97-AF65-F5344CB8AC3E}">
        <p14:creationId xmlns:p14="http://schemas.microsoft.com/office/powerpoint/2010/main" val="394650571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222</TotalTime>
  <Words>79</Words>
  <Application>Microsoft Office PowerPoint</Application>
  <PresentationFormat>Лист A4 (210x297 мм)</PresentationFormat>
  <Paragraphs>23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Тема Office</vt:lpstr>
      <vt:lpstr>ПОРТФОЛИО  ВОСПИТАТЕЛЯ</vt:lpstr>
      <vt:lpstr>ЛИЧНЫЕ ДАННЫЕ</vt:lpstr>
      <vt:lpstr>ОБРАЗОВАНИЕ</vt:lpstr>
      <vt:lpstr>СТАЖ РАБОТЫ</vt:lpstr>
      <vt:lpstr>КВАЛИФИКАЦИЯ</vt:lpstr>
      <vt:lpstr>ПОВЫШЕНИЕ КВАЛИФИКАЦИИ (КУРСЫ)</vt:lpstr>
      <vt:lpstr>НАГРАДЫ (ГРАМОТЫ, БЛАГОДАРНОСТИ, ДИПЛОМЫ)</vt:lpstr>
      <vt:lpstr>РЕЙТИНГ ПЕДАГОГА</vt:lpstr>
      <vt:lpstr>ДИАГНОСТИКА РАЗВИТИЯ ДЕТЕЙ </vt:lpstr>
      <vt:lpstr>ДОСТИЖЕНИЯ ВОСПИТАННИКОВ</vt:lpstr>
      <vt:lpstr>МЕТОДИЧЕСКАЯ КОПИЛКА</vt:lpstr>
      <vt:lpstr>Воспитатель года</vt:lpstr>
      <vt:lpstr>Самообразование </vt:lpstr>
      <vt:lpstr>Доклады </vt:lpstr>
      <vt:lpstr>Открытые мероприятия (занятия,  показы, и др.)</vt:lpstr>
      <vt:lpstr>Работа над методической  темой (технология)</vt:lpstr>
      <vt:lpstr>Публикации</vt:lpstr>
      <vt:lpstr>Проекты </vt:lpstr>
      <vt:lpstr>Просвещение родителей</vt:lpstr>
      <vt:lpstr>         САМОАНАЛИЗ САМОРАЗВИТИЕ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ПОРТФОЛИО СТАРШЕГО ВОСПИТАТЕЛЯ</dc:title>
  <dc:creator>UZ1</dc:creator>
  <cp:lastModifiedBy>UZ1</cp:lastModifiedBy>
  <cp:revision>12</cp:revision>
  <cp:lastPrinted>2021-10-18T14:09:33Z</cp:lastPrinted>
  <dcterms:created xsi:type="dcterms:W3CDTF">2021-10-18T14:03:04Z</dcterms:created>
  <dcterms:modified xsi:type="dcterms:W3CDTF">2024-02-08T11:32:16Z</dcterms:modified>
</cp:coreProperties>
</file>